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66" r:id="rId13"/>
    <p:sldId id="267" r:id="rId14"/>
    <p:sldId id="278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CD6F"/>
    <a:srgbClr val="EBCA8A"/>
    <a:srgbClr val="EBC259"/>
    <a:srgbClr val="EBCD20"/>
    <a:srgbClr val="FF9900"/>
    <a:srgbClr val="FF6600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748" autoAdjust="0"/>
  </p:normalViewPr>
  <p:slideViewPr>
    <p:cSldViewPr>
      <p:cViewPr varScale="1">
        <p:scale>
          <a:sx n="32" d="100"/>
          <a:sy n="32" d="100"/>
        </p:scale>
        <p:origin x="-16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2.png>
</file>

<file path=ppt/media/image2.jpeg>
</file>

<file path=ppt/media/image3.png>
</file>

<file path=ppt/media/image4.png>
</file>

<file path=ppt/media/image5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682E24-ADD1-4F47-BCEF-1ECFCA344E28}" type="datetimeFigureOut">
              <a:rPr kumimoji="1" lang="zh-CN" altLang="en-US" smtClean="0"/>
              <a:t>13-7-17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B398D5-B436-E749-8844-CE03A900D2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7345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81074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 smtClean="0"/>
          </a:p>
          <a:p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7470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4374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92469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57320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45788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01565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zh-CN" dirty="0" smtClean="0"/>
              <a:t> </a:t>
            </a:r>
            <a:r>
              <a:rPr kumimoji="1" lang="zh-CN" altLang="en-US" dirty="0" smtClean="0"/>
              <a:t>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0418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2779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1025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7800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586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z="24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6513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8277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1814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398D5-B436-E749-8844-CE03A900D278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6049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43608" y="1988840"/>
            <a:ext cx="7768573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Android</a:t>
            </a:r>
            <a:r>
              <a:rPr lang="zh-CN" altLang="en-US" sz="4000" b="1" dirty="0" smtClean="0"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动态部署与插件化</a:t>
            </a:r>
            <a:endParaRPr lang="en-US" altLang="zh-CN" sz="4000" b="1" dirty="0" smtClean="0">
              <a:solidFill>
                <a:srgbClr val="FF99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4000" b="1" dirty="0"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 b="1" dirty="0" smtClean="0"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 b="1" dirty="0" smtClean="0"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的原理与实践</a:t>
            </a:r>
            <a:r>
              <a:rPr lang="en-US" altLang="zh-CN" sz="4000" b="1" dirty="0" smtClean="0"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——ATLAS</a:t>
            </a:r>
            <a:endParaRPr lang="zh-CN" altLang="en-US" sz="4000" b="1" dirty="0">
              <a:solidFill>
                <a:srgbClr val="FF99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4509120"/>
            <a:ext cx="1915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伯 奎、上 叶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6700"/>
            <a:ext cx="9144000" cy="630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832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I改变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324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200"/>
            <a:ext cx="9144000" cy="618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516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6700"/>
            <a:ext cx="9144000" cy="630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036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插件_new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0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8000"/>
            <a:ext cx="9144000" cy="582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532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1500"/>
            <a:ext cx="9144000" cy="57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082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9500"/>
            <a:ext cx="9144000" cy="467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372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27100"/>
            <a:ext cx="9144000" cy="499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13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8800"/>
            <a:ext cx="9144000" cy="573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257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835696" y="476672"/>
            <a:ext cx="684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b="1" cap="all" dirty="0" smtClean="0">
                <a:ln w="9000" cmpd="sng">
                  <a:solidFill>
                    <a:schemeClr val="tx1"/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微软雅黑"/>
                <a:ea typeface="微软雅黑"/>
                <a:cs typeface="微软雅黑"/>
              </a:rPr>
              <a:t>概念</a:t>
            </a:r>
            <a:endParaRPr kumimoji="1" lang="zh-CN" altLang="en-US" sz="3600" b="1" cap="all" dirty="0">
              <a:ln w="9000" cmpd="sng">
                <a:solidFill>
                  <a:schemeClr val="tx1"/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71600" y="1772816"/>
            <a:ext cx="7128792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客户端动态部署</a:t>
            </a:r>
            <a:endParaRPr kumimoji="1" lang="zh-CN" altLang="en-US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971600" y="3717032"/>
            <a:ext cx="7128792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kumimoji="1" sz="2400"/>
            </a:lvl1pPr>
          </a:lstStyle>
          <a:p>
            <a:r>
              <a:rPr lang="zh-CN" altLang="en-US" dirty="0"/>
              <a:t>客户端插件化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71600" y="2564904"/>
            <a:ext cx="6624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采用高版本的客户端动态替换运行用户安装的低版本客户端。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971600" y="4437112"/>
            <a:ext cx="6624736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客户端功能采用插件方式开发、发布。用户可以通过插件能力定制客户端的功能。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0"/>
            <a:ext cx="7752133" cy="630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878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607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408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8914506" cy="61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893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1"/>
            <a:ext cx="9144000" cy="613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047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1331640" y="3212976"/>
            <a:ext cx="5760640" cy="2304256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solidFill>
              <a:srgbClr val="7A7A7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															</a:t>
            </a:r>
            <a:r>
              <a:rPr kumimoji="1" lang="zh-CN" altLang="en-US" dirty="0" smtClean="0">
                <a:solidFill>
                  <a:srgbClr val="000000"/>
                </a:solidFill>
              </a:rPr>
              <a:t>运行内存</a:t>
            </a:r>
            <a:endParaRPr kumimoji="1" lang="en-US" altLang="zh-CN" dirty="0" smtClean="0">
              <a:solidFill>
                <a:srgbClr val="000000"/>
              </a:solidFill>
            </a:endParaRPr>
          </a:p>
          <a:p>
            <a:pPr algn="ctr"/>
            <a:endParaRPr kumimoji="1" lang="en-US" altLang="zh-CN" dirty="0" smtClean="0">
              <a:solidFill>
                <a:srgbClr val="000000"/>
              </a:solidFill>
            </a:endParaRPr>
          </a:p>
          <a:p>
            <a:pPr algn="ctr"/>
            <a:endParaRPr kumimoji="1" lang="en-US" altLang="zh-CN" dirty="0" smtClean="0">
              <a:solidFill>
                <a:srgbClr val="000000"/>
              </a:solidFill>
            </a:endParaRPr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 smtClean="0"/>
          </a:p>
          <a:p>
            <a:pPr algn="ctr"/>
            <a:endParaRPr kumimoji="1" lang="en-US" altLang="zh-CN" dirty="0" smtClean="0"/>
          </a:p>
          <a:p>
            <a:pPr algn="ctr"/>
            <a:endParaRPr kumimoji="1" lang="en-US" altLang="zh-CN" dirty="0"/>
          </a:p>
        </p:txBody>
      </p:sp>
      <p:sp>
        <p:nvSpPr>
          <p:cNvPr id="22" name="矩形 21"/>
          <p:cNvSpPr/>
          <p:nvPr/>
        </p:nvSpPr>
        <p:spPr>
          <a:xfrm>
            <a:off x="2699792" y="4509120"/>
            <a:ext cx="1656184" cy="648072"/>
          </a:xfrm>
          <a:prstGeom prst="rect">
            <a:avLst/>
          </a:prstGeom>
          <a:gradFill flip="none" rotWithShape="1">
            <a:gsLst>
              <a:gs pos="0">
                <a:schemeClr val="dk1">
                  <a:shade val="51000"/>
                  <a:satMod val="130000"/>
                  <a:alpha val="0"/>
                </a:schemeClr>
              </a:gs>
              <a:gs pos="80000">
                <a:schemeClr val="dk1">
                  <a:shade val="93000"/>
                  <a:satMod val="130000"/>
                  <a:alpha val="0"/>
                </a:schemeClr>
              </a:gs>
              <a:gs pos="100000">
                <a:schemeClr val="dk1">
                  <a:shade val="94000"/>
                  <a:satMod val="135000"/>
                  <a:alpha val="0"/>
                </a:schemeClr>
              </a:gs>
            </a:gsLst>
            <a:lin ang="16200000" scaled="0"/>
            <a:tileRect/>
          </a:gradFill>
          <a:ln w="12700" cmpd="sng">
            <a:solidFill>
              <a:srgbClr val="000000"/>
            </a:solidFill>
            <a:prstDash val="dash"/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>
                <a:ln>
                  <a:solidFill>
                    <a:srgbClr val="000000"/>
                  </a:solidFill>
                  <a:prstDash val="solid"/>
                </a:ln>
              </a:rPr>
              <a:t>LoadedApk</a:t>
            </a:r>
            <a:endParaRPr kumimoji="1" lang="zh-CN" altLang="en-US" dirty="0">
              <a:ln>
                <a:solidFill>
                  <a:srgbClr val="000000"/>
                </a:solidFill>
                <a:prstDash val="solid"/>
              </a:ln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35696" y="476672"/>
            <a:ext cx="684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b="1" dirty="0" smtClean="0">
                <a:latin typeface="微软雅黑"/>
                <a:ea typeface="微软雅黑"/>
                <a:cs typeface="微软雅黑"/>
              </a:rPr>
              <a:t>动态部署原理</a:t>
            </a:r>
            <a:endParaRPr kumimoji="1" lang="zh-CN" altLang="en-US" sz="3600" b="1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31640" y="1628800"/>
            <a:ext cx="6912768" cy="136815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solidFill>
              <a:srgbClr val="7A7A7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															</a:t>
            </a:r>
            <a:r>
              <a:rPr kumimoji="1" lang="en-US" altLang="zh-CN" dirty="0" smtClean="0">
                <a:solidFill>
                  <a:srgbClr val="000000"/>
                </a:solidFill>
              </a:rPr>
              <a:t>APK</a:t>
            </a:r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 smtClean="0"/>
          </a:p>
          <a:p>
            <a:pPr algn="ctr"/>
            <a:endParaRPr kumimoji="1" lang="en-US" altLang="zh-CN" dirty="0" smtClean="0"/>
          </a:p>
          <a:p>
            <a:pPr algn="ctr"/>
            <a:endParaRPr kumimoji="1"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3059832" y="2060848"/>
            <a:ext cx="1008112" cy="64807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manifest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763688" y="2060848"/>
            <a:ext cx="1008112" cy="64807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dex</a:t>
            </a:r>
            <a:endParaRPr kumimoji="1"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4355976" y="2060848"/>
            <a:ext cx="1008112" cy="64807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zh-CN" dirty="0" smtClean="0"/>
              <a:t>a</a:t>
            </a:r>
            <a:r>
              <a:rPr kumimoji="1" lang="en-US" altLang="zh-CN" dirty="0" err="1" smtClean="0"/>
              <a:t>rsc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1403648" y="3429000"/>
            <a:ext cx="1656184" cy="64807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DexClassloader</a:t>
            </a:r>
            <a:endParaRPr kumimoji="1"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4355976" y="3429000"/>
            <a:ext cx="1152128" cy="64807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Resources</a:t>
            </a:r>
            <a:endParaRPr kumimoji="1" lang="zh-CN" altLang="en-US" dirty="0"/>
          </a:p>
        </p:txBody>
      </p:sp>
      <p:sp>
        <p:nvSpPr>
          <p:cNvPr id="12" name="下箭头 11"/>
          <p:cNvSpPr/>
          <p:nvPr/>
        </p:nvSpPr>
        <p:spPr>
          <a:xfrm>
            <a:off x="2123728" y="2780928"/>
            <a:ext cx="288032" cy="576064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下箭头 12"/>
          <p:cNvSpPr/>
          <p:nvPr/>
        </p:nvSpPr>
        <p:spPr>
          <a:xfrm>
            <a:off x="4716016" y="2780928"/>
            <a:ext cx="288032" cy="576064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699792" y="4509120"/>
            <a:ext cx="1656184" cy="648072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LoadedApk</a:t>
            </a:r>
            <a:endParaRPr kumimoji="1" lang="zh-CN" altLang="en-US" dirty="0"/>
          </a:p>
        </p:txBody>
      </p:sp>
      <p:sp>
        <p:nvSpPr>
          <p:cNvPr id="19" name="右箭头 18"/>
          <p:cNvSpPr/>
          <p:nvPr/>
        </p:nvSpPr>
        <p:spPr>
          <a:xfrm rot="3104234">
            <a:off x="2771069" y="4123484"/>
            <a:ext cx="360040" cy="2880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右箭头 19"/>
          <p:cNvSpPr/>
          <p:nvPr/>
        </p:nvSpPr>
        <p:spPr>
          <a:xfrm rot="8159027">
            <a:off x="4189463" y="4161713"/>
            <a:ext cx="360040" cy="2880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右箭头 20"/>
          <p:cNvSpPr/>
          <p:nvPr/>
        </p:nvSpPr>
        <p:spPr>
          <a:xfrm rot="5400000" flipV="1">
            <a:off x="2828967" y="3371833"/>
            <a:ext cx="1495709" cy="31389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5652120" y="2060848"/>
            <a:ext cx="1008112" cy="64807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res</a:t>
            </a:r>
            <a:endParaRPr kumimoji="1" lang="zh-CN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6948264" y="2060848"/>
            <a:ext cx="1008112" cy="64807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META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4" grpId="0" animBg="1"/>
      <p:bldP spid="19" grpId="0" animBg="1"/>
      <p:bldP spid="20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835696" y="476672"/>
            <a:ext cx="684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b="1" dirty="0" smtClean="0">
                <a:latin typeface="微软雅黑"/>
                <a:ea typeface="微软雅黑"/>
                <a:cs typeface="微软雅黑"/>
              </a:rPr>
              <a:t>动态部署</a:t>
            </a:r>
            <a:endParaRPr kumimoji="1" lang="zh-CN" altLang="en-US" sz="3600" b="1" dirty="0">
              <a:latin typeface="微软雅黑"/>
              <a:ea typeface="微软雅黑"/>
              <a:cs typeface="微软雅黑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1844824"/>
            <a:ext cx="576064" cy="57606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3068960"/>
            <a:ext cx="576064" cy="57606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4221088"/>
            <a:ext cx="576064" cy="57606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835696" y="1916832"/>
            <a:ext cx="5400600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动态部署检测工具</a:t>
            </a:r>
            <a:endParaRPr kumimoji="1" lang="zh-CN" alt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1835696" y="3140968"/>
            <a:ext cx="5400600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动态部署版本安全校验</a:t>
            </a:r>
            <a:endParaRPr kumimoji="1"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1835696" y="4293096"/>
            <a:ext cx="5400600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差量更新</a:t>
            </a:r>
            <a:endParaRPr kumimoji="1" lang="zh-CN" alt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835696" y="476672"/>
            <a:ext cx="684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b="1" dirty="0" smtClean="0">
                <a:latin typeface="微软雅黑"/>
                <a:ea typeface="微软雅黑"/>
                <a:cs typeface="微软雅黑"/>
              </a:rPr>
              <a:t>动态部署使用</a:t>
            </a:r>
            <a:endParaRPr kumimoji="1" lang="zh-CN" altLang="en-US" sz="3600" b="1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19672" y="1772816"/>
            <a:ext cx="7128792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Application</a:t>
            </a:r>
            <a:r>
              <a:rPr kumimoji="1" lang="zh-CN" altLang="en-US" sz="2400" dirty="0" smtClean="0"/>
              <a:t>的</a:t>
            </a:r>
            <a:r>
              <a:rPr kumimoji="1" lang="en-US" altLang="zh-CN" sz="2400" dirty="0" err="1" smtClean="0"/>
              <a:t>onCreate</a:t>
            </a:r>
            <a:r>
              <a:rPr kumimoji="1" lang="zh-CN" altLang="en-US" sz="2400" dirty="0" smtClean="0"/>
              <a:t>方法中动态替换</a:t>
            </a:r>
            <a:r>
              <a:rPr kumimoji="1" lang="en-US" altLang="zh-CN" sz="2400" dirty="0" err="1" smtClean="0"/>
              <a:t>apk</a:t>
            </a:r>
            <a:r>
              <a:rPr kumimoji="1" lang="zh-CN" altLang="en-US" sz="2400" dirty="0" smtClean="0"/>
              <a:t>信息</a:t>
            </a:r>
            <a:endParaRPr kumimoji="1" lang="zh-CN" altLang="en-US" sz="2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700808"/>
            <a:ext cx="648072" cy="64807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619672" y="2636912"/>
            <a:ext cx="7128792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尽量采用</a:t>
            </a:r>
            <a:r>
              <a:rPr kumimoji="1" lang="en-US" altLang="zh-CN" sz="2400" dirty="0" smtClean="0"/>
              <a:t>Fragment</a:t>
            </a:r>
            <a:r>
              <a:rPr kumimoji="1" lang="zh-CN" altLang="en-US" sz="2400" dirty="0" smtClean="0"/>
              <a:t>来实现</a:t>
            </a:r>
            <a:r>
              <a:rPr kumimoji="1" lang="en-US" altLang="zh-CN" sz="2400" dirty="0" smtClean="0"/>
              <a:t>UI</a:t>
            </a:r>
            <a:r>
              <a:rPr kumimoji="1" lang="zh-CN" altLang="en-US" sz="2400" dirty="0" smtClean="0"/>
              <a:t>交互</a:t>
            </a:r>
            <a:endParaRPr kumimoji="1" lang="zh-CN" altLang="en-US" sz="24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2564904"/>
            <a:ext cx="648072" cy="64807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619672" y="3501008"/>
            <a:ext cx="7128792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Manifest</a:t>
            </a:r>
            <a:r>
              <a:rPr kumimoji="1" lang="zh-CN" altLang="en-US" sz="2400" dirty="0" smtClean="0"/>
              <a:t>中预定义一些</a:t>
            </a:r>
            <a:r>
              <a:rPr kumimoji="1" lang="en-US" altLang="zh-CN" sz="2400" dirty="0" smtClean="0"/>
              <a:t>Component</a:t>
            </a:r>
            <a:r>
              <a:rPr kumimoji="1" lang="zh-CN" altLang="en-US" sz="2400" dirty="0" smtClean="0"/>
              <a:t>来满足未来需求</a:t>
            </a:r>
            <a:endParaRPr kumimoji="1" lang="zh-CN" altLang="en-US" sz="24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3429000"/>
            <a:ext cx="648072" cy="648072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619672" y="4437112"/>
            <a:ext cx="7128792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Notification</a:t>
            </a:r>
            <a:r>
              <a:rPr kumimoji="1" lang="zh-CN" altLang="en-US" sz="2400" dirty="0" smtClean="0"/>
              <a:t>中尽量使用同一个图标</a:t>
            </a:r>
            <a:endParaRPr kumimoji="1" lang="zh-CN" altLang="en-US" sz="2400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4365104"/>
            <a:ext cx="648072" cy="6480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259632" y="1772816"/>
            <a:ext cx="6336704" cy="3744416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51000"/>
                  <a:satMod val="130000"/>
                  <a:alpha val="0"/>
                </a:schemeClr>
              </a:gs>
              <a:gs pos="80000">
                <a:schemeClr val="accent1">
                  <a:shade val="93000"/>
                  <a:satMod val="130000"/>
                  <a:alpha val="0"/>
                </a:schemeClr>
              </a:gs>
              <a:gs pos="100000">
                <a:schemeClr val="accent1">
                  <a:shade val="94000"/>
                  <a:satMod val="135000"/>
                  <a:alpha val="0"/>
                </a:schemeClr>
              </a:gs>
            </a:gsLst>
            <a:lin ang="16200000" scaled="0"/>
            <a:tileRect/>
          </a:gradFill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789040"/>
            <a:ext cx="1800200" cy="125797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835696" y="476672"/>
            <a:ext cx="684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b="1" dirty="0" smtClean="0">
                <a:latin typeface="微软雅黑"/>
                <a:ea typeface="微软雅黑"/>
                <a:cs typeface="微软雅黑"/>
              </a:rPr>
              <a:t>插件化原理</a:t>
            </a:r>
            <a:endParaRPr kumimoji="1" lang="zh-CN" altLang="en-US" sz="3600" b="1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051720" y="4293096"/>
            <a:ext cx="676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Hook</a:t>
            </a:r>
            <a:endParaRPr kumimoji="1" lang="zh-CN" altLang="en-US" dirty="0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3789040"/>
            <a:ext cx="1800200" cy="1257971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3635896" y="4293096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ApkManager</a:t>
            </a:r>
            <a:endParaRPr kumimoji="1" lang="zh-CN" altLang="en-US" dirty="0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060848"/>
            <a:ext cx="1800200" cy="1257971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1907704" y="2564904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Process</a:t>
            </a:r>
            <a:endParaRPr kumimoji="1" lang="zh-CN" altLang="en-US" dirty="0"/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3789040"/>
            <a:ext cx="1800200" cy="1257971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5724128" y="4293096"/>
            <a:ext cx="1291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Component</a:t>
            </a:r>
            <a:endParaRPr kumimoji="1" lang="zh-CN" altLang="en-US" dirty="0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2060848"/>
            <a:ext cx="1800200" cy="1257971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067944" y="2564904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IPC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3628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835696" y="476672"/>
            <a:ext cx="684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b="1" dirty="0" smtClean="0">
                <a:latin typeface="微软雅黑"/>
                <a:ea typeface="微软雅黑"/>
                <a:cs typeface="微软雅黑"/>
              </a:rPr>
              <a:t>插件化</a:t>
            </a:r>
            <a:endParaRPr kumimoji="1" lang="zh-CN" altLang="en-US" sz="3600" b="1" dirty="0">
              <a:latin typeface="微软雅黑"/>
              <a:ea typeface="微软雅黑"/>
              <a:cs typeface="微软雅黑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844824"/>
            <a:ext cx="576064" cy="57606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780928"/>
            <a:ext cx="576064" cy="57606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717032"/>
            <a:ext cx="576064" cy="57606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835696" y="1916832"/>
            <a:ext cx="5400600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登录共享</a:t>
            </a:r>
            <a:endParaRPr kumimoji="1" lang="zh-CN" alt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1835696" y="2852936"/>
            <a:ext cx="5400600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插件测试工具</a:t>
            </a:r>
            <a:endParaRPr kumimoji="1"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1835696" y="3789040"/>
            <a:ext cx="5400600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安全校验</a:t>
            </a:r>
            <a:endParaRPr kumimoji="1" lang="zh-CN" altLang="en-US" sz="24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4653136"/>
            <a:ext cx="576064" cy="57606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835696" y="4725144"/>
            <a:ext cx="5400600" cy="461665"/>
          </a:xfrm>
          <a:prstGeom prst="rect">
            <a:avLst/>
          </a:prstGeom>
          <a:gradFill flip="none" rotWithShape="1">
            <a:gsLst>
              <a:gs pos="0">
                <a:srgbClr val="EBCD6F"/>
              </a:gs>
              <a:gs pos="100000">
                <a:srgbClr val="FFFFFF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发布平台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10570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12" y="332656"/>
            <a:ext cx="9144000" cy="591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28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1789"/>
            <a:ext cx="9144000" cy="604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466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3385</TotalTime>
  <Words>109</Words>
  <Application>Microsoft Macintosh PowerPoint</Application>
  <PresentationFormat>全屏显示(4:3)</PresentationFormat>
  <Paragraphs>68</Paragraphs>
  <Slides>23</Slides>
  <Notes>16</Notes>
  <HiddenSlides>0</HiddenSlides>
  <MMClips>2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4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凝岚</dc:creator>
  <cp:lastModifiedBy>心 宗</cp:lastModifiedBy>
  <cp:revision>74</cp:revision>
  <dcterms:created xsi:type="dcterms:W3CDTF">2013-06-14T07:54:17Z</dcterms:created>
  <dcterms:modified xsi:type="dcterms:W3CDTF">2013-07-17T04:02:09Z</dcterms:modified>
</cp:coreProperties>
</file>

<file path=docProps/thumbnail.jpeg>
</file>